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5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7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4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8ED-98ED-4F42-8C36-B082BFD7AA9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75F4-22D9-468F-AADF-DFC5328C83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7" y="723206"/>
            <a:ext cx="3699295" cy="55087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15109" r="6337" b="5138"/>
          <a:stretch/>
        </p:blipFill>
        <p:spPr>
          <a:xfrm>
            <a:off x="1369971" y="1894770"/>
            <a:ext cx="2472006" cy="316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4754310" y="529886"/>
            <a:ext cx="2993721" cy="49661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9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Venerable Soledad </a:t>
            </a:r>
            <a:r>
              <a:rPr lang="es-ES" sz="900" b="1" dirty="0" err="1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Sanjurjo</a:t>
            </a:r>
            <a:r>
              <a:rPr lang="es-ES" sz="9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Santos</a:t>
            </a:r>
            <a:endParaRPr lang="en-US" sz="12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9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Sierva de María Ministra de los Enfermos</a:t>
            </a:r>
            <a:endParaRPr lang="en-US" sz="12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6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90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Nace </a:t>
            </a:r>
            <a:r>
              <a:rPr lang="es-ES" sz="9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Arecibo, P.R., el 15 de noviembre de 1892, siendo bautizada en la hoy Iglesia Catedral de San Felipe Apóstol. Ingresa en la Congregación de las Siervas de María en Río Piedras el año 1909 y profesa en Madrid en el 1913.</a:t>
            </a:r>
            <a:endParaRPr lang="en-US" sz="9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9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distinguió en su vida religiosa por su entrega incondicional a los enfermos y por su empeño en extender la labor apostólica de las Siervas de María en Cuba, República Dominicana y Puerto Rico. Muere santamente en San Juan P.R., el 23 de abril de 1973. El 15 de enero del 2019, el Papa Francisco, reconoce la heroicidad de sus Virtudes. </a:t>
            </a:r>
            <a:endParaRPr lang="en-US" sz="9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ORACIÓN PARA PEDIR SU INTERCESIÓN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 lleno de bondad que en la Venerable Soledad </a:t>
            </a:r>
            <a:r>
              <a:rPr lang="es-ES" sz="1050" dirty="0" err="1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Sanjurjo</a:t>
            </a: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 diste a conocer la riqueza de gracia que encierra “una vida escondida con Cristo en Dios”.</a:t>
            </a:r>
            <a:endParaRPr lang="en-US" sz="105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Concédenos esa fe inquebrantable que llenó y transformó su existencia para que como ella sepamos descubrir tu presencia en nuestras vidas y nos consagremos en tu nombre al servicio de los hermanos, especialmente los más necesitados.</a:t>
            </a:r>
            <a:endParaRPr lang="en-US" sz="105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pedimos que glorifiques a tu fiel sierva y nos concedas la gracia que a su intercesión hoy confiamos (hacer la petición) para tu mayor gloria y edificación de la Iglesia. Amén.</a:t>
            </a:r>
            <a:endParaRPr lang="en-US" sz="105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conformidad con los decretos del Papa Urbano VIII, declaramos que en nada se pretende prevenir el juicio de la autoridad eclesiástica y que esta oración no tiene finalidad alguna de culto público</a:t>
            </a:r>
            <a:r>
              <a:rPr lang="es-ES" sz="6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solicitar más información o comunicar gracias alcanzadas dirigirse a: </a:t>
            </a:r>
            <a:r>
              <a:rPr lang="es-ES" sz="600" dirty="0">
                <a:solidFill>
                  <a:srgbClr val="002060"/>
                </a:solidFill>
              </a:rPr>
              <a:t>Siervas de María Ministras de los Enfermos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RD 931 Km. 4.7 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HC 02 Box 12960 Bo. Navarro 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GURABO, P.R. 00778-9736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PUERTO RICO, USA</a:t>
            </a:r>
            <a:endParaRPr lang="en-US" sz="600" dirty="0">
              <a:solidFill>
                <a:srgbClr val="00206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it-IT" sz="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it-IT" sz="1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8046719" y="550804"/>
            <a:ext cx="3369121" cy="5756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100" b="1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Queridos Hermanos:</a:t>
            </a:r>
          </a:p>
          <a:p>
            <a:pPr algn="just">
              <a:spcAft>
                <a:spcPts val="0"/>
              </a:spcAft>
            </a:pPr>
            <a:endParaRPr lang="es-ES" sz="11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Como buena puertorriqueña, Madre Soledad vivía plenamente la Navidad. </a:t>
            </a:r>
          </a:p>
          <a:p>
            <a:pPr algn="just">
              <a:spcAft>
                <a:spcPts val="400"/>
              </a:spcAft>
            </a:pP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S" sz="105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Cuentan las personas que convivieron con Ella, como m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editaba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y se le veía compenetrada con los Misterios de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Cristo,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según la celebración de cada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tiempo litúrgico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: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así, el hecho de montar el Belén, lo convertía en una verdadera y eficaz catequesis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invitando a las Hermanas a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contemplar la pobreza elegida por Cristo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y,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como desde Él, tenía sentido toda renuncia “Jesús le dio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el verdadero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valor a la pobreza al desprenderse de todo lo creado, enseñándonos cómo ser pobres.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Así mismo,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en cada figura o escena del nacimiento, trataba de recrear todo cuanto estuvo cerca del acontecimiento”. </a:t>
            </a:r>
            <a:endParaRPr lang="en-US" sz="105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Alguien recuerda: “Era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manifiesto su regocijo en Navidad y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con gozo mostraba 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los visitantes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el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Belén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del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patio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del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Hospital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de San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Juan, invitando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a todos a regocijarse con el nacimiento de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Cristo”. </a:t>
            </a:r>
            <a:endParaRPr lang="es-ES_tradnl" sz="105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Se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comenta, así mismo,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como al llegar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una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Navidad, Madre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Soledad, que había acogido en nuestra casa a unas religiosas que se les había incendiado el convento,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animó a las jóvenes aspirantes, para que alegraran esta fiesta con alguna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velada, invitando a la representación a estas Religiosas para hacerles gozar , olvidando su preocupación por las pérdidas sufridas.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S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u caridad era pronta y alegre, atenta a todos los detalles que pudieran ayudar a los demás. </a:t>
            </a:r>
            <a:endParaRPr lang="es-ES" sz="105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 acercarse el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Día de los Reyes Magos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se la veía afanosa, buscando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algún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detalle para los niños necesitados, a fin de que no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les faltara un regalo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que los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alegrara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en esta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entrañable Fiesta. </a:t>
            </a:r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0"/>
              </a:spcAft>
            </a:pPr>
            <a:endParaRPr lang="es-ES" sz="1100" dirty="0" smtClean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1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it-IT" sz="11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03675" y="5292589"/>
            <a:ext cx="341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latin typeface="Century Schoolbook" panose="02040604050505020304" pitchFamily="18" charset="0"/>
              </a:rPr>
              <a:t>SIERVA DE MARÍA </a:t>
            </a:r>
          </a:p>
          <a:p>
            <a:r>
              <a:rPr lang="es-ES" sz="900" b="1" dirty="0">
                <a:latin typeface="Century Schoolbook" panose="02040604050505020304" pitchFamily="18" charset="0"/>
              </a:rPr>
              <a:t> </a:t>
            </a:r>
            <a:r>
              <a:rPr lang="es-ES" sz="900" b="1" dirty="0" smtClean="0">
                <a:latin typeface="Century Schoolbook" panose="02040604050505020304" pitchFamily="18" charset="0"/>
              </a:rPr>
              <a:t>                   MINISTRA DE LOS ENFERMOS</a:t>
            </a:r>
            <a:endParaRPr lang="en-US" sz="900" b="1" dirty="0">
              <a:latin typeface="Century Schoolbook" panose="020406040505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41063" y="1113273"/>
            <a:ext cx="341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GLORIA A DIOS EN EL CIELO </a:t>
            </a:r>
          </a:p>
          <a:p>
            <a:r>
              <a:rPr lang="es-ES" sz="9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s-ES" sz="9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                            PAZ EN LA TIERRA</a:t>
            </a:r>
            <a:endParaRPr lang="en-US" sz="9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2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8" y="676417"/>
            <a:ext cx="3901778" cy="5505165"/>
          </a:xfrm>
          <a:prstGeom prst="rect">
            <a:avLst/>
          </a:prstGeom>
        </p:spPr>
      </p:pic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4754310" y="529886"/>
            <a:ext cx="2993721" cy="49661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0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Venerable Soledad </a:t>
            </a:r>
            <a:r>
              <a:rPr lang="es-ES" sz="1000" b="1" dirty="0" err="1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Sanjurjo</a:t>
            </a:r>
            <a:r>
              <a:rPr lang="es-ES" sz="10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Santos</a:t>
            </a:r>
            <a:endParaRPr lang="en-US" sz="10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Sierva de María Ministra de los Enfermos</a:t>
            </a:r>
            <a:endParaRPr lang="en-US" sz="10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6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90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Nace </a:t>
            </a:r>
            <a:r>
              <a:rPr lang="es-ES" sz="9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Arecibo, P.R., el 15 de noviembre de 1892, siendo bautizada en la hoy Iglesia Catedral de San Felipe Apóstol. Ingresa en la Congregación de las Siervas de María en Río Piedras el año 1909 y profesa en Madrid en el 1913.</a:t>
            </a:r>
            <a:endParaRPr lang="en-US" sz="9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9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distinguió en su vida religiosa por su entrega incondicional a los enfermos y por su empeño en extender la labor apostólica de las Siervas de María en Cuba, República Dominicana y Puerto Rico. Muere santamente en San Juan P.R., el 23 de abril de 1973. El 15 de enero del 2019, el Papa Francisco, reconoce la heroicidad de sus Virtudes. </a:t>
            </a:r>
            <a:endParaRPr lang="en-US" sz="9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ORACIÓN PARA PEDIR SU INTERCESIÓN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 lleno de bondad que en la Venerable Soledad </a:t>
            </a:r>
            <a:r>
              <a:rPr lang="es-ES" sz="1050" dirty="0" err="1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Sanjurjo</a:t>
            </a: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 diste a conocer la riqueza de gracia que encierra “una vida escondida con Cristo en Dios”.</a:t>
            </a:r>
            <a:endParaRPr lang="en-US" sz="105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Concédenos esa fe inquebrantable que llenó y transformó su existencia para que como ella sepamos descubrir tu presencia en nuestras vidas y nos consagremos en tu nombre al servicio de los hermanos, especialmente los más necesitados.</a:t>
            </a:r>
            <a:endParaRPr lang="en-US" sz="105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es-ES" sz="105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pedimos que glorifiques a tu fiel sierva y nos concedas la gracia que a su intercesión hoy confiamos (hacer la petición) para tu mayor gloria y edificación de la Iglesia. Amén.</a:t>
            </a:r>
            <a:endParaRPr lang="en-US" sz="105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conformidad con los decretos del Papa Urbano VIII, declaramos que en nada se pretende prevenir el juicio de la autoridad eclesiástica y que esta oración no tiene finalidad alguna de culto público</a:t>
            </a:r>
            <a:r>
              <a:rPr lang="es-ES" sz="6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ES" sz="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solicitar más información o comunicar gracias alcanzadas dirigirse a: </a:t>
            </a:r>
            <a:r>
              <a:rPr lang="es-ES" sz="600" dirty="0">
                <a:solidFill>
                  <a:srgbClr val="002060"/>
                </a:solidFill>
              </a:rPr>
              <a:t>Siervas de María Ministras de los Enfermos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RD 931 Km. 4.7 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HC 02 Box 12960 Bo. Navarro 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GURABO, P.R. 00778-9736</a:t>
            </a:r>
            <a:endParaRPr lang="en-US" sz="600" dirty="0">
              <a:solidFill>
                <a:srgbClr val="002060"/>
              </a:solidFill>
            </a:endParaRPr>
          </a:p>
          <a:p>
            <a:r>
              <a:rPr lang="es-ES" sz="600" dirty="0">
                <a:solidFill>
                  <a:srgbClr val="002060"/>
                </a:solidFill>
              </a:rPr>
              <a:t>PUERTO RICO, USA</a:t>
            </a:r>
            <a:endParaRPr lang="en-US" sz="600" dirty="0">
              <a:solidFill>
                <a:srgbClr val="00206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it-IT" sz="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it-IT" sz="10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7998593" y="550803"/>
            <a:ext cx="3369121" cy="57563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100" b="1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Queridos Hermanos:</a:t>
            </a:r>
          </a:p>
          <a:p>
            <a:pPr algn="just">
              <a:spcAft>
                <a:spcPts val="0"/>
              </a:spcAft>
            </a:pPr>
            <a:endParaRPr lang="es-ES" sz="11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Como buena puertorriqueña, Madre Soledad vivía plenamente la Navidad. </a:t>
            </a:r>
          </a:p>
          <a:p>
            <a:pPr algn="just">
              <a:spcAft>
                <a:spcPts val="400"/>
              </a:spcAft>
            </a:pP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S" sz="1050" dirty="0" smtClean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Cuentan las personas que convivieron con Ella, como m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editaba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y se le veía compenetrada con los Misterios de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Cristo,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según la celebración de cada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tiempo litúrgico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: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así, el hecho de montar el Belén, lo convertía en una verdadera y eficaz catequesis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invitando a las Hermanas a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contemplar la pobreza elegida por Cristo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y,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como desde Él, tenía sentido toda renuncia “Jesús le dio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el verdadero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valor a la pobreza al desprenderse de todo lo creado, enseñándonos cómo ser pobres.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Así mismo,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en cada figura o escena del nacimiento, trataba de recrear todo cuanto estuvo cerca del acontecimiento”. </a:t>
            </a:r>
            <a:endParaRPr lang="en-US" sz="105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Alguien recuerda: “Era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manifiesto su regocijo en Navidad y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con gozo mostraba 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los visitantes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el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Belén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del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patio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del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Hospital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de San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Juan, invitando 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a todos a regocijarse con el nacimiento de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Cristo”. </a:t>
            </a:r>
            <a:endParaRPr lang="es-ES_tradnl" sz="105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 Se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comenta, así mismo,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como al llegar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una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Navidad, Madre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Soledad, que había acogido en nuestra casa a unas religiosas que se les había incendiado el convento,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animó a las jóvenes aspirantes, para que alegraran esta fiesta con alguna </a:t>
            </a:r>
            <a:r>
              <a:rPr lang="es-ES_tradnl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velada, invitando a la representación a estas Religiosas para hacerles gozar , olvidando su preocupación por las pérdidas sufridas. </a:t>
            </a:r>
            <a:r>
              <a:rPr lang="es-ES_tradnl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S</a:t>
            </a: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u caridad era pronta y alegre, atenta a todos los detalles que pudieran ayudar a los demás. </a:t>
            </a:r>
            <a:endParaRPr lang="es-ES" sz="1050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s-ES" sz="1050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   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 acercarse el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Día de los Reyes Magos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, se la veía afanosa, buscando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algún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detalle para los niños necesitados, a fin de que no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les faltara un regalo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que los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alegrara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en esta </a:t>
            </a:r>
            <a:r>
              <a:rPr lang="es-ES" sz="105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entrañable Fiesta. </a:t>
            </a:r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0"/>
              </a:spcAft>
            </a:pPr>
            <a:endParaRPr lang="es-ES" sz="1100" dirty="0" smtClean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sz="11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it-IT" sz="1100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86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Panorámica</PresentationFormat>
  <Paragraphs>68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Century Schoolbook</vt:lpstr>
      <vt:lpstr>Times New Roman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Utente</cp:lastModifiedBy>
  <cp:revision>20</cp:revision>
  <dcterms:created xsi:type="dcterms:W3CDTF">2020-11-28T09:53:55Z</dcterms:created>
  <dcterms:modified xsi:type="dcterms:W3CDTF">2020-12-16T15:20:48Z</dcterms:modified>
</cp:coreProperties>
</file>